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A477"/>
    <a:srgbClr val="FF9900"/>
    <a:srgbClr val="3A9D75"/>
    <a:srgbClr val="0F6D8A"/>
    <a:srgbClr val="436F8D"/>
    <a:srgbClr val="3A607A"/>
    <a:srgbClr val="457799"/>
    <a:srgbClr val="538BB1"/>
    <a:srgbClr val="3C6885"/>
    <a:srgbClr val="3C68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566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47EFB-0969-40F3-9530-E9465368B3A4}" type="datetimeFigureOut">
              <a:rPr lang="it-IT" smtClean="0"/>
              <a:t>15/10/2014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78298-0159-4582-9A78-026425863E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8970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rmAutofit/>
          </a:bodyPr>
          <a:lstStyle>
            <a:lvl1pPr>
              <a:defRPr sz="6000">
                <a:solidFill>
                  <a:srgbClr val="3A9D75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814664"/>
            <a:ext cx="755904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grpSp>
        <p:nvGrpSpPr>
          <p:cNvPr id="5" name="Gruppo 4"/>
          <p:cNvGrpSpPr/>
          <p:nvPr userDrawn="1"/>
        </p:nvGrpSpPr>
        <p:grpSpPr>
          <a:xfrm>
            <a:off x="0" y="-27384"/>
            <a:ext cx="9144000" cy="2563410"/>
            <a:chOff x="0" y="-27384"/>
            <a:chExt cx="9144000" cy="2563410"/>
          </a:xfrm>
        </p:grpSpPr>
        <p:sp>
          <p:nvSpPr>
            <p:cNvPr id="8" name="Rectangle 7"/>
            <p:cNvSpPr/>
            <p:nvPr/>
          </p:nvSpPr>
          <p:spPr>
            <a:xfrm>
              <a:off x="0" y="-27384"/>
              <a:ext cx="9144000" cy="2448272"/>
            </a:xfrm>
            <a:prstGeom prst="rect">
              <a:avLst/>
            </a:prstGeom>
            <a:solidFill>
              <a:srgbClr val="34A4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" name="Immagine 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162" y="188640"/>
              <a:ext cx="2657778" cy="200571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0" name="CasellaDiTesto 9"/>
            <p:cNvSpPr txBox="1"/>
            <p:nvPr userDrawn="1"/>
          </p:nvSpPr>
          <p:spPr>
            <a:xfrm>
              <a:off x="4788024" y="260648"/>
              <a:ext cx="4248472" cy="13292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3200"/>
                </a:lnSpc>
              </a:pPr>
              <a:r>
                <a:rPr lang="en-US" sz="3200" b="0" kern="0" baseline="0" dirty="0" smtClean="0">
                  <a:solidFill>
                    <a:schemeClr val="bg1"/>
                  </a:solidFill>
                  <a:latin typeface="Calibri" pitchFamily="34" charset="0"/>
                </a:rPr>
                <a:t>Your opportunity</a:t>
              </a:r>
            </a:p>
            <a:p>
              <a:pPr>
                <a:lnSpc>
                  <a:spcPts val="3200"/>
                </a:lnSpc>
              </a:pPr>
              <a:r>
                <a:rPr lang="en-US" sz="3200" b="0" kern="0" baseline="0" dirty="0" smtClean="0">
                  <a:solidFill>
                    <a:schemeClr val="bg1"/>
                  </a:solidFill>
                  <a:latin typeface="Calibri" pitchFamily="34" charset="0"/>
                </a:rPr>
                <a:t>to be part</a:t>
              </a:r>
            </a:p>
            <a:p>
              <a:pPr>
                <a:lnSpc>
                  <a:spcPts val="3200"/>
                </a:lnSpc>
              </a:pPr>
              <a:r>
                <a:rPr lang="en-US" sz="3200" b="0" kern="0" baseline="0" dirty="0" smtClean="0">
                  <a:solidFill>
                    <a:schemeClr val="bg1"/>
                  </a:solidFill>
                  <a:latin typeface="Calibri" pitchFamily="34" charset="0"/>
                </a:rPr>
                <a:t>of the future!</a:t>
              </a:r>
            </a:p>
          </p:txBody>
        </p:sp>
        <p:sp>
          <p:nvSpPr>
            <p:cNvPr id="11" name="CasellaDiTesto 10"/>
            <p:cNvSpPr txBox="1"/>
            <p:nvPr userDrawn="1"/>
          </p:nvSpPr>
          <p:spPr>
            <a:xfrm>
              <a:off x="4788024" y="1692097"/>
              <a:ext cx="345638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b="0" dirty="0" err="1" smtClean="0">
                  <a:solidFill>
                    <a:schemeClr val="bg1"/>
                  </a:solidFill>
                  <a:latin typeface="Arial Narrow" pitchFamily="34" charset="0"/>
                </a:rPr>
                <a:t>Pacengo</a:t>
              </a:r>
              <a:r>
                <a:rPr lang="en-US" sz="1600" b="0" dirty="0" smtClean="0">
                  <a:solidFill>
                    <a:schemeClr val="bg1"/>
                  </a:solidFill>
                  <a:latin typeface="Arial Narrow" pitchFamily="34" charset="0"/>
                </a:rPr>
                <a:t> del Garda, Verona, Italy</a:t>
              </a:r>
            </a:p>
            <a:p>
              <a:r>
                <a:rPr lang="en-US" sz="1600" b="0" dirty="0" smtClean="0">
                  <a:solidFill>
                    <a:schemeClr val="bg1"/>
                  </a:solidFill>
                  <a:latin typeface="Arial Narrow" pitchFamily="34" charset="0"/>
                </a:rPr>
                <a:t>October 27-28, 2014</a:t>
              </a:r>
              <a:endParaRPr lang="it-IT" dirty="0"/>
            </a:p>
          </p:txBody>
        </p:sp>
        <p:sp>
          <p:nvSpPr>
            <p:cNvPr id="4" name="Rettangolo 3"/>
            <p:cNvSpPr/>
            <p:nvPr userDrawn="1"/>
          </p:nvSpPr>
          <p:spPr>
            <a:xfrm>
              <a:off x="0" y="2464018"/>
              <a:ext cx="9144000" cy="72008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576" y="2351112"/>
            <a:ext cx="7560840" cy="38862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27 - 28 October 2014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CAE Conference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C39A-8303-46D9-B034-A7F441F7F04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0"/>
            <a:ext cx="5715000" cy="5407495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27 - 28 October 2014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CAE Conference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C39A-8303-46D9-B034-A7F441F7F04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27 - 28 October 2014</a:t>
            </a: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CAE Conference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0480" y="6448251"/>
            <a:ext cx="762000" cy="365125"/>
          </a:xfrm>
        </p:spPr>
        <p:txBody>
          <a:bodyPr/>
          <a:lstStyle/>
          <a:p>
            <a:fld id="{AE68C39A-8303-46D9-B034-A7F441F7F04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>
                <a:solidFill>
                  <a:srgbClr val="34A477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5034880"/>
            <a:ext cx="755904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27 - 28 October 2014</a:t>
            </a: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CAE Conference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C39A-8303-46D9-B034-A7F441F7F04B}" type="slidenum">
              <a:rPr lang="it-IT" smtClean="0"/>
              <a:t>‹N›</a:t>
            </a:fld>
            <a:endParaRPr lang="it-IT"/>
          </a:p>
        </p:txBody>
      </p:sp>
      <p:grpSp>
        <p:nvGrpSpPr>
          <p:cNvPr id="16" name="Gruppo 15"/>
          <p:cNvGrpSpPr/>
          <p:nvPr userDrawn="1"/>
        </p:nvGrpSpPr>
        <p:grpSpPr>
          <a:xfrm>
            <a:off x="0" y="-27384"/>
            <a:ext cx="9144000" cy="2563410"/>
            <a:chOff x="0" y="-27384"/>
            <a:chExt cx="9144000" cy="2563410"/>
          </a:xfrm>
        </p:grpSpPr>
        <p:sp>
          <p:nvSpPr>
            <p:cNvPr id="17" name="Rectangle 7"/>
            <p:cNvSpPr/>
            <p:nvPr/>
          </p:nvSpPr>
          <p:spPr>
            <a:xfrm>
              <a:off x="0" y="-27384"/>
              <a:ext cx="9144000" cy="2448272"/>
            </a:xfrm>
            <a:prstGeom prst="rect">
              <a:avLst/>
            </a:prstGeom>
            <a:solidFill>
              <a:srgbClr val="34A4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CasellaDiTesto 18"/>
            <p:cNvSpPr txBox="1"/>
            <p:nvPr userDrawn="1"/>
          </p:nvSpPr>
          <p:spPr>
            <a:xfrm>
              <a:off x="4788024" y="260648"/>
              <a:ext cx="4248472" cy="13292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3200"/>
                </a:lnSpc>
              </a:pPr>
              <a:r>
                <a:rPr lang="en-US" sz="3200" b="0" kern="0" baseline="0" dirty="0" smtClean="0">
                  <a:solidFill>
                    <a:schemeClr val="bg1"/>
                  </a:solidFill>
                  <a:latin typeface="Calibri" pitchFamily="34" charset="0"/>
                </a:rPr>
                <a:t>Your opportunity</a:t>
              </a:r>
            </a:p>
            <a:p>
              <a:pPr>
                <a:lnSpc>
                  <a:spcPts val="3200"/>
                </a:lnSpc>
              </a:pPr>
              <a:r>
                <a:rPr lang="en-US" sz="3200" b="0" kern="0" baseline="0" dirty="0" smtClean="0">
                  <a:solidFill>
                    <a:schemeClr val="bg1"/>
                  </a:solidFill>
                  <a:latin typeface="Calibri" pitchFamily="34" charset="0"/>
                </a:rPr>
                <a:t>to be part</a:t>
              </a:r>
            </a:p>
            <a:p>
              <a:pPr>
                <a:lnSpc>
                  <a:spcPts val="3200"/>
                </a:lnSpc>
              </a:pPr>
              <a:r>
                <a:rPr lang="en-US" sz="3200" b="0" kern="0" baseline="0" dirty="0" smtClean="0">
                  <a:solidFill>
                    <a:schemeClr val="bg1"/>
                  </a:solidFill>
                  <a:latin typeface="Calibri" pitchFamily="34" charset="0"/>
                </a:rPr>
                <a:t>of the future!</a:t>
              </a:r>
            </a:p>
          </p:txBody>
        </p:sp>
        <p:sp>
          <p:nvSpPr>
            <p:cNvPr id="20" name="CasellaDiTesto 19"/>
            <p:cNvSpPr txBox="1"/>
            <p:nvPr userDrawn="1"/>
          </p:nvSpPr>
          <p:spPr>
            <a:xfrm>
              <a:off x="4788024" y="1692097"/>
              <a:ext cx="345638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b="0" dirty="0" err="1" smtClean="0">
                  <a:solidFill>
                    <a:schemeClr val="bg1"/>
                  </a:solidFill>
                  <a:latin typeface="Arial Narrow" pitchFamily="34" charset="0"/>
                </a:rPr>
                <a:t>Pacengo</a:t>
              </a:r>
              <a:r>
                <a:rPr lang="en-US" sz="1600" b="0" dirty="0" smtClean="0">
                  <a:solidFill>
                    <a:schemeClr val="bg1"/>
                  </a:solidFill>
                  <a:latin typeface="Arial Narrow" pitchFamily="34" charset="0"/>
                </a:rPr>
                <a:t> del Garda, Verona, Italy</a:t>
              </a:r>
            </a:p>
            <a:p>
              <a:r>
                <a:rPr lang="en-US" sz="1600" b="0" dirty="0" smtClean="0">
                  <a:solidFill>
                    <a:schemeClr val="bg1"/>
                  </a:solidFill>
                  <a:latin typeface="Arial Narrow" pitchFamily="34" charset="0"/>
                </a:rPr>
                <a:t>October 27-28, 2014</a:t>
              </a:r>
              <a:endParaRPr lang="it-IT" dirty="0"/>
            </a:p>
          </p:txBody>
        </p:sp>
        <p:sp>
          <p:nvSpPr>
            <p:cNvPr id="21" name="Rettangolo 20"/>
            <p:cNvSpPr/>
            <p:nvPr userDrawn="1"/>
          </p:nvSpPr>
          <p:spPr>
            <a:xfrm>
              <a:off x="0" y="2464018"/>
              <a:ext cx="9144000" cy="72008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62" y="188640"/>
            <a:ext cx="2657778" cy="200571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348880"/>
            <a:ext cx="3657600" cy="3960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48880"/>
            <a:ext cx="3657600" cy="3960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27 - 28 October 2014</a:t>
            </a:r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CAE Conference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C39A-8303-46D9-B034-A7F441F7F04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2276872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3045296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2276872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3045296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27 - 28 October 2014</a:t>
            </a:r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CAE Conference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C39A-8303-46D9-B034-A7F441F7F04B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2972569"/>
            <a:ext cx="3657600" cy="1588"/>
          </a:xfrm>
          <a:prstGeom prst="line">
            <a:avLst/>
          </a:prstGeom>
          <a:ln>
            <a:solidFill>
              <a:srgbClr val="34A4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2972569"/>
            <a:ext cx="3657600" cy="1588"/>
          </a:xfrm>
          <a:prstGeom prst="line">
            <a:avLst/>
          </a:prstGeom>
          <a:ln>
            <a:solidFill>
              <a:srgbClr val="34A4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4A477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27 - 28 October 2014</a:t>
            </a:r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CAE Conference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C39A-8303-46D9-B034-A7F441F7F04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27 - 28 </a:t>
            </a:r>
            <a:r>
              <a:rPr lang="it-IT" dirty="0" err="1" smtClean="0"/>
              <a:t>October</a:t>
            </a:r>
            <a:r>
              <a:rPr lang="it-IT" dirty="0" smtClean="0"/>
              <a:t> 2014</a:t>
            </a:r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CAE Conference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C39A-8303-46D9-B034-A7F441F7F04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2276873"/>
            <a:ext cx="4594934" cy="396319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2276872"/>
            <a:ext cx="2673657" cy="3963195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27 - 28 October 2014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CAE Conference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C39A-8303-46D9-B034-A7F441F7F04B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3581400" y="2286050"/>
            <a:ext cx="1588" cy="3810000"/>
          </a:xfrm>
          <a:prstGeom prst="line">
            <a:avLst/>
          </a:prstGeom>
          <a:ln>
            <a:solidFill>
              <a:srgbClr val="34A4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62000" y="561534"/>
            <a:ext cx="7559040" cy="16002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7557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54346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466024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27 - 28 October 2014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CAE Conference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C39A-8303-46D9-B034-A7F441F7F04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61534"/>
            <a:ext cx="7559040" cy="16002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2233742"/>
            <a:ext cx="7543800" cy="410445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6136" y="6448251"/>
            <a:ext cx="1512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r>
              <a:rPr lang="it-IT" dirty="0" smtClean="0"/>
              <a:t>27 - 28 </a:t>
            </a:r>
            <a:r>
              <a:rPr lang="it-IT" dirty="0" err="1" smtClean="0"/>
              <a:t>October</a:t>
            </a:r>
            <a:r>
              <a:rPr lang="it-IT" dirty="0" smtClean="0"/>
              <a:t> 2014</a:t>
            </a: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448251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t-IT" dirty="0" smtClean="0"/>
              <a:t>International </a:t>
            </a:r>
            <a:r>
              <a:rPr lang="it-IT" dirty="0" err="1" smtClean="0"/>
              <a:t>CAE</a:t>
            </a:r>
            <a:r>
              <a:rPr lang="it-IT" dirty="0" smtClean="0"/>
              <a:t> Conference</a:t>
            </a:r>
            <a:endParaRPr lang="it-IT" dirty="0"/>
          </a:p>
        </p:txBody>
      </p:sp>
      <p:sp>
        <p:nvSpPr>
          <p:cNvPr id="11" name="Rectangle 6"/>
          <p:cNvSpPr/>
          <p:nvPr userDrawn="1"/>
        </p:nvSpPr>
        <p:spPr>
          <a:xfrm>
            <a:off x="0" y="6411674"/>
            <a:ext cx="9144000" cy="0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ttangolo 6"/>
          <p:cNvSpPr/>
          <p:nvPr userDrawn="1"/>
        </p:nvSpPr>
        <p:spPr>
          <a:xfrm>
            <a:off x="0" y="0"/>
            <a:ext cx="9144000" cy="478234"/>
          </a:xfrm>
          <a:prstGeom prst="rect">
            <a:avLst/>
          </a:prstGeom>
          <a:solidFill>
            <a:srgbClr val="34A4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indent="0" algn="l"/>
            <a:r>
              <a:rPr lang="it-IT" sz="1600" dirty="0" smtClean="0">
                <a:latin typeface="Arial Narrow" pitchFamily="34" charset="0"/>
              </a:rPr>
              <a:t>www.caeconference.com</a:t>
            </a:r>
            <a:endParaRPr lang="it-IT" sz="1600" dirty="0">
              <a:latin typeface="Arial Narrow" pitchFamily="34" charset="0"/>
            </a:endParaRPr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667" y="58316"/>
            <a:ext cx="479159" cy="3616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1213" y="6448251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fld id="{AE68C39A-8303-46D9-B034-A7F441F7F04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rgbClr val="34A477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rgbClr val="3A9D75"/>
        </a:buClr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rgbClr val="3A9D75"/>
        </a:buClr>
        <a:buFont typeface="Wingdings" panose="05000000000000000000" pitchFamily="2" charset="2"/>
        <a:buChar char="v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rgbClr val="3A9D75"/>
        </a:buClr>
        <a:buFont typeface="Wingdings" panose="05000000000000000000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rgbClr val="3A9D75"/>
        </a:buClr>
        <a:buFont typeface="Wingdings" panose="05000000000000000000" pitchFamily="2" charset="2"/>
        <a:buChar char="v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rgbClr val="3A9D75"/>
        </a:buClr>
        <a:buFont typeface="Wingdings" panose="05000000000000000000" pitchFamily="2" charset="2"/>
        <a:buChar char="v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Presentation Title</a:t>
            </a:r>
            <a:endParaRPr lang="it-IT" dirty="0"/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Author, company, etc.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696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27 - 28 October 2014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CAE Conference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C39A-8303-46D9-B034-A7F441F7F04B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499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ysse_slidetemplate">
  <a:themeElements>
    <a:clrScheme name="CAE_Conference2014">
      <a:dk1>
        <a:sysClr val="windowText" lastClr="000000"/>
      </a:dk1>
      <a:lt1>
        <a:sysClr val="window" lastClr="FFFFFF"/>
      </a:lt1>
      <a:dk2>
        <a:srgbClr val="34A477"/>
      </a:dk2>
      <a:lt2>
        <a:srgbClr val="34A477"/>
      </a:lt2>
      <a:accent1>
        <a:srgbClr val="34A477"/>
      </a:accent1>
      <a:accent2>
        <a:srgbClr val="B7D38C"/>
      </a:accent2>
      <a:accent3>
        <a:srgbClr val="FF9900"/>
      </a:accent3>
      <a:accent4>
        <a:srgbClr val="0070C0"/>
      </a:accent4>
      <a:accent5>
        <a:srgbClr val="607E30"/>
      </a:accent5>
      <a:accent6>
        <a:srgbClr val="FF9900"/>
      </a:accent6>
      <a:hlink>
        <a:srgbClr val="34A477"/>
      </a:hlink>
      <a:folHlink>
        <a:srgbClr val="FF990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Kysse_slidetemplate</Template>
  <TotalTime>478</TotalTime>
  <Words>17</Words>
  <Application>Microsoft Office PowerPoint</Application>
  <PresentationFormat>Presentazione su schermo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Kysse_slidetemplate</vt:lpstr>
      <vt:lpstr>Presentation Title</vt:lpstr>
      <vt:lpstr>Presentazione standard di PowerPoint</vt:lpstr>
    </vt:vector>
  </TitlesOfParts>
  <Company>EnginSoft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Kick-off Meeting</dc:title>
  <dc:creator>Susanna Galletto</dc:creator>
  <cp:lastModifiedBy>Susanna Galletto</cp:lastModifiedBy>
  <cp:revision>44</cp:revision>
  <dcterms:created xsi:type="dcterms:W3CDTF">2013-03-27T11:12:56Z</dcterms:created>
  <dcterms:modified xsi:type="dcterms:W3CDTF">2014-10-15T09:18:28Z</dcterms:modified>
</cp:coreProperties>
</file>